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8" r:id="rId4"/>
    <p:sldId id="276" r:id="rId5"/>
    <p:sldId id="270" r:id="rId6"/>
    <p:sldId id="277" r:id="rId7"/>
    <p:sldId id="271" r:id="rId8"/>
    <p:sldId id="275" r:id="rId9"/>
    <p:sldId id="291" r:id="rId10"/>
    <p:sldId id="290" r:id="rId11"/>
    <p:sldId id="299" r:id="rId12"/>
    <p:sldId id="292" r:id="rId13"/>
    <p:sldId id="293" r:id="rId14"/>
    <p:sldId id="300" r:id="rId15"/>
    <p:sldId id="301" r:id="rId16"/>
    <p:sldId id="278" r:id="rId17"/>
    <p:sldId id="272" r:id="rId18"/>
    <p:sldId id="287" r:id="rId19"/>
    <p:sldId id="294" r:id="rId20"/>
    <p:sldId id="295" r:id="rId21"/>
    <p:sldId id="296" r:id="rId22"/>
    <p:sldId id="297" r:id="rId23"/>
    <p:sldId id="298" r:id="rId24"/>
    <p:sldId id="303" r:id="rId25"/>
    <p:sldId id="279" r:id="rId26"/>
    <p:sldId id="273" r:id="rId27"/>
    <p:sldId id="285" r:id="rId28"/>
    <p:sldId id="304" r:id="rId29"/>
    <p:sldId id="305" r:id="rId30"/>
    <p:sldId id="306" r:id="rId31"/>
    <p:sldId id="280" r:id="rId32"/>
    <p:sldId id="274" r:id="rId33"/>
    <p:sldId id="284" r:id="rId34"/>
    <p:sldId id="311" r:id="rId35"/>
    <p:sldId id="286" r:id="rId36"/>
    <p:sldId id="308" r:id="rId37"/>
    <p:sldId id="307" r:id="rId38"/>
    <p:sldId id="288" r:id="rId39"/>
    <p:sldId id="289" r:id="rId40"/>
    <p:sldId id="309" r:id="rId41"/>
    <p:sldId id="310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698"/>
  </p:normalViewPr>
  <p:slideViewPr>
    <p:cSldViewPr snapToGrid="0" snapToObjects="1">
      <p:cViewPr varScale="1">
        <p:scale>
          <a:sx n="76" d="100"/>
          <a:sy n="76" d="100"/>
        </p:scale>
        <p:origin x="21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12/5/17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jpg"/><Relationship Id="rId3" Type="http://schemas.openxmlformats.org/officeDocument/2006/relationships/image" Target="../media/image13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jpg"/><Relationship Id="rId3" Type="http://schemas.openxmlformats.org/officeDocument/2006/relationships/image" Target="../media/image17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5" Type="http://schemas.openxmlformats.org/officeDocument/2006/relationships/image" Target="../media/image6.png"/><Relationship Id="rId6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Pemanfaatan</a:t>
            </a:r>
            <a:r>
              <a:rPr lang="en-US" dirty="0" smtClean="0"/>
              <a:t> smartphone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 smtClean="0"/>
              <a:t>pengendali</a:t>
            </a:r>
            <a:r>
              <a:rPr lang="en-US" dirty="0" smtClean="0"/>
              <a:t> </a:t>
            </a:r>
            <a:r>
              <a:rPr lang="en-US" dirty="0" err="1" smtClean="0"/>
              <a:t>permainan</a:t>
            </a:r>
            <a:r>
              <a:rPr lang="en-US" dirty="0" smtClean="0"/>
              <a:t> </a:t>
            </a:r>
            <a:r>
              <a:rPr lang="en-US" dirty="0" err="1" smtClean="0"/>
              <a:t>berbasis</a:t>
            </a:r>
            <a:r>
              <a:rPr lang="en-US" dirty="0" smtClean="0"/>
              <a:t> web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1366696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Priambodo</a:t>
            </a:r>
            <a:r>
              <a:rPr lang="en-US" sz="3200" dirty="0" smtClean="0"/>
              <a:t> </a:t>
            </a:r>
            <a:r>
              <a:rPr lang="en-US" sz="3200" dirty="0" err="1" smtClean="0"/>
              <a:t>Pangestu</a:t>
            </a:r>
            <a:endParaRPr lang="en-US" sz="3200" dirty="0" smtClean="0"/>
          </a:p>
          <a:p>
            <a:r>
              <a:rPr lang="en-US" sz="3200" dirty="0" smtClean="0"/>
              <a:t>2013730055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668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Node.js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2800" b="1" dirty="0" smtClean="0"/>
              <a:t>HTTP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dirty="0" err="1" smtClean="0"/>
              <a:t>createServer</a:t>
            </a:r>
            <a:r>
              <a:rPr lang="en-US" sz="2800" dirty="0" smtClean="0"/>
              <a:t>([</a:t>
            </a:r>
            <a:r>
              <a:rPr lang="en-US" sz="2800" dirty="0" err="1" smtClean="0"/>
              <a:t>requestListener</a:t>
            </a:r>
            <a:r>
              <a:rPr lang="en-US" sz="2800" dirty="0" smtClean="0"/>
              <a:t>]);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Char char="-"/>
            </a:pPr>
            <a:r>
              <a:rPr lang="en-US" sz="2400" dirty="0" err="1" smtClean="0"/>
              <a:t>Menangani</a:t>
            </a:r>
            <a:r>
              <a:rPr lang="en-US" sz="2400" dirty="0" smtClean="0"/>
              <a:t> request </a:t>
            </a:r>
            <a:r>
              <a:rPr lang="en-US" sz="2400" dirty="0" err="1" smtClean="0"/>
              <a:t>dari</a:t>
            </a:r>
            <a:r>
              <a:rPr lang="en-US" sz="2400" dirty="0" smtClean="0"/>
              <a:t> client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Char char="-"/>
            </a:pPr>
            <a:r>
              <a:rPr lang="en-US" sz="2400" dirty="0" err="1" smtClean="0"/>
              <a:t>Memberi</a:t>
            </a:r>
            <a:r>
              <a:rPr lang="en-US" sz="2400" dirty="0" smtClean="0"/>
              <a:t> response </a:t>
            </a:r>
            <a:r>
              <a:rPr lang="en-US" sz="2400" dirty="0" err="1" smtClean="0"/>
              <a:t>kepada</a:t>
            </a:r>
            <a:r>
              <a:rPr lang="en-US" sz="2400" dirty="0" smtClean="0"/>
              <a:t> client</a:t>
            </a:r>
          </a:p>
        </p:txBody>
      </p:sp>
    </p:spTree>
    <p:extLst>
      <p:ext uri="{BB962C8B-B14F-4D97-AF65-F5344CB8AC3E}">
        <p14:creationId xmlns:p14="http://schemas.microsoft.com/office/powerpoint/2010/main" val="786387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Node.js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/>
              <a:t>HTTP</a:t>
            </a:r>
          </a:p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2400" b="1" dirty="0" err="1" smtClean="0"/>
              <a:t>http.Server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- </a:t>
            </a:r>
            <a:r>
              <a:rPr lang="en-US" sz="2200" dirty="0" err="1" smtClean="0"/>
              <a:t>server.listen</a:t>
            </a:r>
            <a:r>
              <a:rPr lang="en-US" sz="2200" dirty="0" smtClean="0"/>
              <a:t>();</a:t>
            </a:r>
            <a:br>
              <a:rPr lang="en-US" sz="2200" dirty="0" smtClean="0"/>
            </a:br>
            <a:r>
              <a:rPr lang="en-US" sz="2200" dirty="0" err="1" smtClean="0"/>
              <a:t>Memulai</a:t>
            </a:r>
            <a:r>
              <a:rPr lang="en-US" sz="2200" dirty="0" smtClean="0"/>
              <a:t> server HTTP </a:t>
            </a:r>
            <a:r>
              <a:rPr lang="en-US" sz="2200" dirty="0" err="1" smtClean="0"/>
              <a:t>melakukan</a:t>
            </a:r>
            <a:r>
              <a:rPr lang="en-US" sz="2200" dirty="0" smtClean="0"/>
              <a:t> proses listening </a:t>
            </a:r>
            <a:r>
              <a:rPr lang="en-US" sz="2200" dirty="0" err="1" smtClean="0"/>
              <a:t>untuk</a:t>
            </a:r>
            <a:r>
              <a:rPr lang="en-US" sz="2200" dirty="0" smtClean="0"/>
              <a:t> </a:t>
            </a:r>
            <a:r>
              <a:rPr lang="en-US" sz="2200" dirty="0" err="1" smtClean="0"/>
              <a:t>suatu</a:t>
            </a:r>
            <a:r>
              <a:rPr lang="en-US" sz="2200" dirty="0" smtClean="0"/>
              <a:t> </a:t>
            </a:r>
            <a:r>
              <a:rPr lang="en-US" sz="2200" dirty="0" err="1" smtClean="0"/>
              <a:t>koneksi</a:t>
            </a:r>
            <a:r>
              <a:rPr lang="en-US" sz="2200" dirty="0" smtClean="0"/>
              <a:t>.</a:t>
            </a:r>
          </a:p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182913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Express.js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Framework </a:t>
            </a:r>
            <a:r>
              <a:rPr lang="en-US" sz="2400" dirty="0" err="1" smtClean="0"/>
              <a:t>aplikasi</a:t>
            </a:r>
            <a:r>
              <a:rPr lang="en-US" sz="2400" dirty="0" smtClean="0"/>
              <a:t> web </a:t>
            </a:r>
            <a:r>
              <a:rPr lang="en-US" sz="2400" dirty="0" err="1" smtClean="0"/>
              <a:t>untuk</a:t>
            </a:r>
            <a:r>
              <a:rPr lang="en-US" sz="2400" dirty="0" smtClean="0"/>
              <a:t> </a:t>
            </a:r>
            <a:r>
              <a:rPr lang="en-US" sz="2400" dirty="0" err="1" smtClean="0"/>
              <a:t>Node.js</a:t>
            </a:r>
            <a:r>
              <a:rPr lang="en-US" sz="2400" dirty="0" smtClean="0"/>
              <a:t>.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err="1" smtClean="0"/>
              <a:t>Menangani</a:t>
            </a:r>
            <a:r>
              <a:rPr lang="en-US" sz="2400" dirty="0" smtClean="0"/>
              <a:t> proses </a:t>
            </a:r>
            <a:r>
              <a:rPr lang="en-US" sz="2400" dirty="0" err="1" smtClean="0"/>
              <a:t>aliran</a:t>
            </a:r>
            <a:r>
              <a:rPr lang="en-US" sz="2400" dirty="0" smtClean="0"/>
              <a:t> data.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95769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Express.js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/>
              <a:t>Application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1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000" dirty="0" err="1" smtClean="0"/>
              <a:t>app.get</a:t>
            </a:r>
            <a:r>
              <a:rPr lang="en-US" sz="2000" dirty="0" smtClean="0"/>
              <a:t>(path, callback[, callback </a:t>
            </a:r>
            <a:r>
              <a:rPr lang="mr-IN" sz="2000" dirty="0" smtClean="0"/>
              <a:t>…</a:t>
            </a:r>
            <a:r>
              <a:rPr lang="en-US" sz="2000" dirty="0" smtClean="0"/>
              <a:t>])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err="1" smtClean="0"/>
              <a:t>Mengarahkan</a:t>
            </a:r>
            <a:r>
              <a:rPr lang="en-US" sz="2000" dirty="0" smtClean="0"/>
              <a:t> HTTP GET request </a:t>
            </a:r>
            <a:r>
              <a:rPr lang="en-US" sz="2000" dirty="0" err="1" smtClean="0"/>
              <a:t>pada</a:t>
            </a:r>
            <a:r>
              <a:rPr lang="en-US" sz="2000" dirty="0" smtClean="0"/>
              <a:t> path </a:t>
            </a:r>
            <a:r>
              <a:rPr lang="en-US" sz="2000" dirty="0" err="1" smtClean="0"/>
              <a:t>tertentu</a:t>
            </a:r>
            <a:r>
              <a:rPr lang="en-US" sz="2000" dirty="0" smtClean="0"/>
              <a:t> </a:t>
            </a:r>
            <a:r>
              <a:rPr lang="en-US" sz="2000" dirty="0" err="1" smtClean="0"/>
              <a:t>dengan</a:t>
            </a:r>
            <a:r>
              <a:rPr lang="en-US" sz="2000" dirty="0" smtClean="0"/>
              <a:t> </a:t>
            </a:r>
            <a:r>
              <a:rPr lang="en-US" sz="2000" dirty="0" err="1" smtClean="0"/>
              <a:t>fungsi</a:t>
            </a:r>
            <a:r>
              <a:rPr lang="en-US" sz="2000" dirty="0" smtClean="0"/>
              <a:t> callback.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20097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Canvas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Salah </a:t>
            </a:r>
            <a:r>
              <a:rPr lang="en-US" sz="2400" dirty="0" err="1" smtClean="0"/>
              <a:t>satu</a:t>
            </a:r>
            <a:r>
              <a:rPr lang="en-US" sz="2400" dirty="0" smtClean="0"/>
              <a:t> </a:t>
            </a:r>
            <a:r>
              <a:rPr lang="en-US" sz="2400" dirty="0" err="1" smtClean="0"/>
              <a:t>elemen</a:t>
            </a:r>
            <a:r>
              <a:rPr lang="en-US" sz="2400" dirty="0" smtClean="0"/>
              <a:t> HTML5.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err="1" smtClean="0"/>
              <a:t>Digunakan</a:t>
            </a:r>
            <a:r>
              <a:rPr lang="en-US" sz="2400" dirty="0" smtClean="0"/>
              <a:t> </a:t>
            </a:r>
            <a:r>
              <a:rPr lang="en-US" sz="2400" dirty="0" err="1" smtClean="0"/>
              <a:t>untuk</a:t>
            </a:r>
            <a:r>
              <a:rPr lang="en-US" sz="2400" dirty="0" smtClean="0"/>
              <a:t> </a:t>
            </a:r>
            <a:r>
              <a:rPr lang="en-US" sz="2400" dirty="0" err="1" smtClean="0"/>
              <a:t>membuat</a:t>
            </a:r>
            <a:r>
              <a:rPr lang="en-US" sz="2400" dirty="0" smtClean="0"/>
              <a:t> </a:t>
            </a:r>
            <a:r>
              <a:rPr lang="en-US" sz="2400" dirty="0" err="1" smtClean="0"/>
              <a:t>gambar</a:t>
            </a:r>
            <a:r>
              <a:rPr lang="en-US" sz="2400" dirty="0" smtClean="0"/>
              <a:t> </a:t>
            </a:r>
            <a:r>
              <a:rPr lang="en-US" sz="2400" dirty="0" err="1" smtClean="0"/>
              <a:t>grafis</a:t>
            </a:r>
            <a:r>
              <a:rPr lang="en-US" sz="2400" dirty="0" smtClean="0"/>
              <a:t> </a:t>
            </a:r>
            <a:r>
              <a:rPr lang="en-US" sz="2400" dirty="0" err="1" smtClean="0"/>
              <a:t>dalam</a:t>
            </a:r>
            <a:r>
              <a:rPr lang="en-US" sz="2400" dirty="0" smtClean="0"/>
              <a:t> </a:t>
            </a:r>
            <a:r>
              <a:rPr lang="en-US" sz="2400" dirty="0" err="1" smtClean="0"/>
              <a:t>aplikasi</a:t>
            </a:r>
            <a:r>
              <a:rPr lang="en-US" sz="2400" dirty="0" smtClean="0"/>
              <a:t> web.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dirty="0" err="1" smtClean="0"/>
              <a:t>Komposisi</a:t>
            </a:r>
            <a:r>
              <a:rPr lang="en-US" sz="2400" dirty="0" smtClean="0"/>
              <a:t> </a:t>
            </a:r>
            <a:r>
              <a:rPr lang="en-US" sz="2400" dirty="0" err="1" smtClean="0"/>
              <a:t>foto</a:t>
            </a:r>
            <a:endParaRPr lang="en-US" sz="2400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dirty="0" err="1" smtClean="0"/>
              <a:t>Membuat</a:t>
            </a:r>
            <a:r>
              <a:rPr lang="en-US" sz="2400" dirty="0" smtClean="0"/>
              <a:t> </a:t>
            </a:r>
            <a:r>
              <a:rPr lang="en-US" sz="2400" dirty="0" err="1" smtClean="0"/>
              <a:t>animasi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635163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Canvas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err="1" smtClean="0"/>
              <a:t>Properti</a:t>
            </a:r>
            <a:r>
              <a:rPr lang="en-US" dirty="0" smtClean="0"/>
              <a:t>: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CanvasRenderingContext2D.font</a:t>
            </a:r>
            <a:br>
              <a:rPr lang="en-US" dirty="0" smtClean="0"/>
            </a:br>
            <a:r>
              <a:rPr lang="en-US" dirty="0" err="1" smtClean="0"/>
              <a:t>Menentukan</a:t>
            </a:r>
            <a:r>
              <a:rPr lang="en-US" dirty="0" smtClean="0"/>
              <a:t> </a:t>
            </a:r>
            <a:r>
              <a:rPr lang="en-US" dirty="0" err="1" smtClean="0"/>
              <a:t>jenis</a:t>
            </a:r>
            <a:r>
              <a:rPr lang="en-US" dirty="0" smtClean="0"/>
              <a:t> </a:t>
            </a:r>
            <a:r>
              <a:rPr lang="en-US" dirty="0" err="1" smtClean="0"/>
              <a:t>teks</a:t>
            </a:r>
            <a:r>
              <a:rPr lang="en-US" dirty="0" smtClean="0"/>
              <a:t> yang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digunakan</a:t>
            </a:r>
            <a:r>
              <a:rPr lang="en-US" dirty="0" smtClean="0"/>
              <a:t>.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CanvasRenderingContext2D.fillStyle</a:t>
            </a:r>
            <a:br>
              <a:rPr lang="en-US" dirty="0" smtClean="0"/>
            </a:br>
            <a:r>
              <a:rPr lang="en-US" dirty="0" err="1" smtClean="0"/>
              <a:t>Menentukan</a:t>
            </a:r>
            <a:r>
              <a:rPr lang="en-US" dirty="0" smtClean="0"/>
              <a:t> </a:t>
            </a:r>
            <a:r>
              <a:rPr lang="en-US" dirty="0" err="1" smtClean="0"/>
              <a:t>warna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gaya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bentuk</a:t>
            </a:r>
            <a:r>
              <a:rPr lang="en-US" dirty="0" smtClean="0"/>
              <a:t> </a:t>
            </a:r>
            <a:r>
              <a:rPr lang="en-US" dirty="0" err="1" smtClean="0"/>
              <a:t>tertentu</a:t>
            </a:r>
            <a:r>
              <a:rPr lang="en-US" dirty="0" smtClean="0"/>
              <a:t>.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CanvasRenderingContext2D.strokeStyle</a:t>
            </a:r>
            <a:br>
              <a:rPr lang="en-US" dirty="0" smtClean="0"/>
            </a:br>
            <a:r>
              <a:rPr lang="en-US" dirty="0" err="1" smtClean="0"/>
              <a:t>Menentukan</a:t>
            </a:r>
            <a:r>
              <a:rPr lang="en-US" dirty="0" smtClean="0"/>
              <a:t> </a:t>
            </a:r>
            <a:r>
              <a:rPr lang="en-US" dirty="0" err="1" smtClean="0"/>
              <a:t>warna</a:t>
            </a:r>
            <a:r>
              <a:rPr lang="en-US" dirty="0" smtClean="0"/>
              <a:t> 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gaya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sisi</a:t>
            </a:r>
            <a:r>
              <a:rPr lang="en-US" dirty="0" smtClean="0"/>
              <a:t> </a:t>
            </a:r>
            <a:r>
              <a:rPr lang="en-US" dirty="0" err="1" smtClean="0"/>
              <a:t>garis</a:t>
            </a:r>
            <a:r>
              <a:rPr lang="en-US" dirty="0" smtClean="0"/>
              <a:t> </a:t>
            </a:r>
            <a:r>
              <a:rPr lang="en-US" dirty="0" err="1" smtClean="0"/>
              <a:t>bentuk</a:t>
            </a:r>
            <a:r>
              <a:rPr lang="en-US" dirty="0" smtClean="0"/>
              <a:t> </a:t>
            </a:r>
            <a:r>
              <a:rPr lang="en-US" dirty="0" err="1" smtClean="0"/>
              <a:t>tertentu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8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4000" b="1" dirty="0" smtClean="0">
                <a:latin typeface="+mj-lt"/>
              </a:rPr>
              <a:t>3. </a:t>
            </a:r>
            <a:r>
              <a:rPr lang="en-US" sz="4000" b="1" dirty="0" err="1">
                <a:latin typeface="+mj-lt"/>
              </a:rPr>
              <a:t>Masukan</a:t>
            </a:r>
            <a:r>
              <a:rPr lang="en-US" sz="4000" b="1" dirty="0">
                <a:latin typeface="+mj-lt"/>
              </a:rPr>
              <a:t> </a:t>
            </a:r>
            <a:r>
              <a:rPr lang="en-US" sz="4000" b="1" dirty="0" err="1">
                <a:latin typeface="+mj-lt"/>
              </a:rPr>
              <a:t>kode</a:t>
            </a:r>
            <a:r>
              <a:rPr lang="en-US" sz="4000" b="1" dirty="0">
                <a:latin typeface="+mj-lt"/>
              </a:rPr>
              <a:t> </a:t>
            </a:r>
            <a:r>
              <a:rPr lang="en-US" sz="4000" b="1" dirty="0" err="1">
                <a:latin typeface="+mj-lt"/>
              </a:rPr>
              <a:t>dari</a:t>
            </a:r>
            <a:r>
              <a:rPr lang="en-US" sz="4000" b="1" dirty="0">
                <a:latin typeface="+mj-lt"/>
              </a:rPr>
              <a:t> desktop browser </a:t>
            </a:r>
            <a:r>
              <a:rPr lang="en-US" sz="4000" b="1" dirty="0" err="1">
                <a:latin typeface="+mj-lt"/>
              </a:rPr>
              <a:t>ke</a:t>
            </a:r>
            <a:r>
              <a:rPr lang="en-US" sz="4000" b="1" dirty="0">
                <a:latin typeface="+mj-lt"/>
              </a:rPr>
              <a:t> smartphone browser</a:t>
            </a:r>
          </a:p>
        </p:txBody>
      </p:sp>
    </p:spTree>
    <p:extLst>
      <p:ext uri="{BB962C8B-B14F-4D97-AF65-F5344CB8AC3E}">
        <p14:creationId xmlns:p14="http://schemas.microsoft.com/office/powerpoint/2010/main" val="171625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en-US" dirty="0" err="1"/>
              <a:t>Masukan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desktop browser </a:t>
            </a:r>
            <a:r>
              <a:rPr lang="en-US" dirty="0" err="1"/>
              <a:t>ke</a:t>
            </a:r>
            <a:r>
              <a:rPr lang="en-US" dirty="0"/>
              <a:t> smartphone browser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223" y="2600224"/>
            <a:ext cx="5184775" cy="3125069"/>
          </a:xfr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377" y="2343484"/>
            <a:ext cx="2425700" cy="3638550"/>
          </a:xfrm>
        </p:spPr>
      </p:pic>
      <p:sp>
        <p:nvSpPr>
          <p:cNvPr id="8" name="TextBox 7"/>
          <p:cNvSpPr txBox="1"/>
          <p:nvPr/>
        </p:nvSpPr>
        <p:spPr>
          <a:xfrm>
            <a:off x="7985543" y="6158072"/>
            <a:ext cx="1608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Desktop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43485" y="6158072"/>
            <a:ext cx="2329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Smartphone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905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err="1" smtClean="0"/>
              <a:t>Teknologi</a:t>
            </a:r>
            <a:r>
              <a:rPr lang="en-US" sz="2800" b="1" dirty="0" smtClean="0"/>
              <a:t> yang </a:t>
            </a:r>
            <a:r>
              <a:rPr lang="en-US" sz="2800" b="1" dirty="0" err="1" smtClean="0"/>
              <a:t>digunakan</a:t>
            </a:r>
            <a:r>
              <a:rPr lang="en-US" sz="2800" b="1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1" dirty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dirty="0" err="1" smtClean="0"/>
              <a:t>WebSockets</a:t>
            </a:r>
            <a:endParaRPr lang="en-US" sz="2800" b="1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dirty="0" err="1" smtClean="0"/>
              <a:t>Socket.io</a:t>
            </a:r>
            <a:endParaRPr lang="en-US" sz="2800" b="1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dirty="0" err="1" smtClean="0"/>
              <a:t>Express.js</a:t>
            </a:r>
            <a:endParaRPr lang="en-US" sz="2800" b="1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dirty="0" smtClean="0"/>
              <a:t>3. </a:t>
            </a:r>
            <a:r>
              <a:rPr lang="en-US" dirty="0" err="1"/>
              <a:t>Masukan</a:t>
            </a:r>
            <a:r>
              <a:rPr lang="en-US" dirty="0"/>
              <a:t> </a:t>
            </a:r>
            <a:r>
              <a:rPr lang="en-US" dirty="0" err="1"/>
              <a:t>kode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desktop browser </a:t>
            </a:r>
            <a:r>
              <a:rPr lang="en-US" dirty="0" err="1"/>
              <a:t>ke</a:t>
            </a:r>
            <a:r>
              <a:rPr lang="en-US" dirty="0"/>
              <a:t> smartphone browser</a:t>
            </a:r>
          </a:p>
        </p:txBody>
      </p:sp>
    </p:spTree>
    <p:extLst>
      <p:ext uri="{BB962C8B-B14F-4D97-AF65-F5344CB8AC3E}">
        <p14:creationId xmlns:p14="http://schemas.microsoft.com/office/powerpoint/2010/main" val="132168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WebSockets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/>
              <a:t>Application Programming Interface (API) yang </a:t>
            </a:r>
            <a:r>
              <a:rPr lang="en-US" sz="2000" dirty="0" err="1" smtClean="0"/>
              <a:t>dapat</a:t>
            </a:r>
            <a:r>
              <a:rPr lang="en-US" sz="2000" dirty="0" smtClean="0"/>
              <a:t> </a:t>
            </a:r>
            <a:r>
              <a:rPr lang="en-US" sz="2000" dirty="0" err="1" smtClean="0"/>
              <a:t>membuka</a:t>
            </a:r>
            <a:r>
              <a:rPr lang="en-US" sz="2000" dirty="0" smtClean="0"/>
              <a:t> </a:t>
            </a:r>
            <a:r>
              <a:rPr lang="en-US" sz="2000" dirty="0" err="1" smtClean="0"/>
              <a:t>sesi</a:t>
            </a:r>
            <a:r>
              <a:rPr lang="en-US" sz="2000" dirty="0" smtClean="0"/>
              <a:t> </a:t>
            </a:r>
            <a:r>
              <a:rPr lang="en-US" sz="2000" dirty="0" err="1" smtClean="0"/>
              <a:t>komunikasi</a:t>
            </a:r>
            <a:r>
              <a:rPr lang="en-US" sz="2000" dirty="0" smtClean="0"/>
              <a:t> </a:t>
            </a:r>
            <a:r>
              <a:rPr lang="en-US" sz="2000" dirty="0" err="1" smtClean="0"/>
              <a:t>interaktif</a:t>
            </a:r>
            <a:r>
              <a:rPr lang="en-US" sz="2000" dirty="0" smtClean="0"/>
              <a:t> </a:t>
            </a:r>
            <a:r>
              <a:rPr lang="en-US" sz="2000" dirty="0" err="1" smtClean="0"/>
              <a:t>antara</a:t>
            </a:r>
            <a:r>
              <a:rPr lang="en-US" sz="2000" dirty="0" smtClean="0"/>
              <a:t> browser </a:t>
            </a:r>
            <a:r>
              <a:rPr lang="en-US" sz="2000" dirty="0" err="1" smtClean="0"/>
              <a:t>pengguna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server.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000" dirty="0" err="1" smtClean="0"/>
              <a:t>Tidak</a:t>
            </a:r>
            <a:r>
              <a:rPr lang="en-US" sz="2000" dirty="0" smtClean="0"/>
              <a:t> </a:t>
            </a:r>
            <a:r>
              <a:rPr lang="en-US" sz="2000" dirty="0" err="1" smtClean="0"/>
              <a:t>perlu</a:t>
            </a:r>
            <a:r>
              <a:rPr lang="en-US" sz="2000" dirty="0" smtClean="0"/>
              <a:t> </a:t>
            </a:r>
            <a:r>
              <a:rPr lang="en-US" sz="2000" dirty="0" err="1" smtClean="0"/>
              <a:t>melakukan</a:t>
            </a:r>
            <a:r>
              <a:rPr lang="en-US" sz="2000" dirty="0" smtClean="0"/>
              <a:t> polling </a:t>
            </a:r>
            <a:r>
              <a:rPr lang="en-US" sz="2000" dirty="0" err="1" smtClean="0"/>
              <a:t>pada</a:t>
            </a:r>
            <a:r>
              <a:rPr lang="en-US" sz="2000" dirty="0" smtClean="0"/>
              <a:t> server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mengirim</a:t>
            </a:r>
            <a:r>
              <a:rPr lang="en-US" sz="2000" dirty="0" smtClean="0"/>
              <a:t> </a:t>
            </a:r>
            <a:r>
              <a:rPr lang="en-US" sz="2000" dirty="0" err="1" smtClean="0"/>
              <a:t>pesan</a:t>
            </a:r>
            <a:r>
              <a:rPr lang="en-US" sz="2000" dirty="0" smtClean="0"/>
              <a:t> </a:t>
            </a:r>
            <a:r>
              <a:rPr lang="en-US" sz="2000" dirty="0" err="1" smtClean="0"/>
              <a:t>atau</a:t>
            </a:r>
            <a:r>
              <a:rPr lang="en-US" sz="2000" dirty="0" smtClean="0"/>
              <a:t> </a:t>
            </a:r>
            <a:r>
              <a:rPr lang="en-US" sz="2000" dirty="0" err="1" smtClean="0"/>
              <a:t>menerima</a:t>
            </a:r>
            <a:r>
              <a:rPr lang="en-US" sz="2000" dirty="0" smtClean="0"/>
              <a:t> </a:t>
            </a:r>
            <a:r>
              <a:rPr lang="en-US" sz="2000" dirty="0" err="1" smtClean="0"/>
              <a:t>respon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7330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Smartphone </a:t>
            </a:r>
            <a:r>
              <a:rPr lang="en-US" dirty="0" err="1" smtClean="0"/>
              <a:t>sebagai</a:t>
            </a:r>
            <a:r>
              <a:rPr lang="en-US" dirty="0" smtClean="0"/>
              <a:t> controller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724" y="2222500"/>
            <a:ext cx="4933627" cy="3638550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z="2400" dirty="0" err="1" smtClean="0"/>
              <a:t>Membutuhkan</a:t>
            </a:r>
            <a:r>
              <a:rPr lang="en-US" sz="2400" dirty="0" smtClean="0"/>
              <a:t> </a:t>
            </a:r>
            <a:r>
              <a:rPr lang="en-US" sz="2400" dirty="0" err="1" smtClean="0"/>
              <a:t>interaksi</a:t>
            </a:r>
            <a:r>
              <a:rPr lang="en-US" sz="2400" dirty="0" smtClean="0"/>
              <a:t> real-time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z="2400" dirty="0" err="1" smtClean="0"/>
              <a:t>Koneksi</a:t>
            </a:r>
            <a:r>
              <a:rPr lang="en-US" sz="2400" dirty="0" smtClean="0"/>
              <a:t> yang </a:t>
            </a:r>
            <a:r>
              <a:rPr lang="en-US" sz="2400" dirty="0" err="1" smtClean="0"/>
              <a:t>stabil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4615608" y="2222287"/>
            <a:ext cx="1262743" cy="92891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133599" y="2786743"/>
            <a:ext cx="522515" cy="13062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1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Socket.io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 smtClean="0"/>
              <a:t>Salah </a:t>
            </a:r>
            <a:r>
              <a:rPr lang="en-US" sz="2200" dirty="0" err="1" smtClean="0"/>
              <a:t>satu</a:t>
            </a:r>
            <a:r>
              <a:rPr lang="en-US" sz="2200" dirty="0" smtClean="0"/>
              <a:t> </a:t>
            </a:r>
            <a:r>
              <a:rPr lang="en-US" sz="2200" dirty="0" err="1" smtClean="0"/>
              <a:t>teknologi</a:t>
            </a:r>
            <a:r>
              <a:rPr lang="en-US" sz="2200" dirty="0" smtClean="0"/>
              <a:t> yang </a:t>
            </a:r>
            <a:r>
              <a:rPr lang="en-US" sz="2200" dirty="0" err="1" smtClean="0"/>
              <a:t>memanfaatkan</a:t>
            </a:r>
            <a:r>
              <a:rPr lang="en-US" sz="2200" dirty="0" smtClean="0"/>
              <a:t> </a:t>
            </a:r>
            <a:r>
              <a:rPr lang="en-US" sz="2200" dirty="0" err="1" smtClean="0"/>
              <a:t>protokol</a:t>
            </a:r>
            <a:r>
              <a:rPr lang="en-US" sz="2200" dirty="0" smtClean="0"/>
              <a:t> </a:t>
            </a:r>
            <a:r>
              <a:rPr lang="en-US" sz="2200" dirty="0" err="1" smtClean="0"/>
              <a:t>WebSockets</a:t>
            </a:r>
            <a:r>
              <a:rPr lang="en-US" sz="2200" dirty="0" smtClean="0"/>
              <a:t>.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 err="1" smtClean="0"/>
              <a:t>Membuat</a:t>
            </a:r>
            <a:r>
              <a:rPr lang="en-US" sz="2200" dirty="0" smtClean="0"/>
              <a:t> </a:t>
            </a:r>
            <a:r>
              <a:rPr lang="en-US" sz="2200" dirty="0" err="1" smtClean="0"/>
              <a:t>aplikasi</a:t>
            </a:r>
            <a:r>
              <a:rPr lang="en-US" sz="2200" dirty="0" smtClean="0"/>
              <a:t> </a:t>
            </a:r>
            <a:r>
              <a:rPr lang="en-US" sz="2200" dirty="0" err="1" smtClean="0"/>
              <a:t>dapat</a:t>
            </a:r>
            <a:r>
              <a:rPr lang="en-US" sz="2200" dirty="0" smtClean="0"/>
              <a:t> </a:t>
            </a:r>
            <a:r>
              <a:rPr lang="en-US" sz="2200" dirty="0" err="1" smtClean="0"/>
              <a:t>melakukan</a:t>
            </a:r>
            <a:r>
              <a:rPr lang="en-US" sz="2200" dirty="0" smtClean="0"/>
              <a:t> </a:t>
            </a:r>
            <a:r>
              <a:rPr lang="en-US" sz="2200" dirty="0" err="1" smtClean="0"/>
              <a:t>komunikasi</a:t>
            </a:r>
            <a:r>
              <a:rPr lang="en-US" sz="2200" dirty="0" smtClean="0"/>
              <a:t> </a:t>
            </a:r>
            <a:r>
              <a:rPr lang="en-US" sz="2200" dirty="0" err="1" smtClean="0"/>
              <a:t>dua</a:t>
            </a:r>
            <a:r>
              <a:rPr lang="en-US" sz="2200" dirty="0" smtClean="0"/>
              <a:t> </a:t>
            </a:r>
            <a:r>
              <a:rPr lang="en-US" sz="2200" dirty="0" err="1" smtClean="0"/>
              <a:t>arah</a:t>
            </a:r>
            <a:r>
              <a:rPr lang="en-US" sz="2200" dirty="0" smtClean="0"/>
              <a:t> </a:t>
            </a:r>
            <a:r>
              <a:rPr lang="en-US" sz="2200" dirty="0" err="1" smtClean="0"/>
              <a:t>secara</a:t>
            </a:r>
            <a:r>
              <a:rPr lang="en-US" sz="2200" dirty="0" smtClean="0"/>
              <a:t> real-time.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dirty="0"/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 err="1" smtClean="0"/>
              <a:t>Socket.io</a:t>
            </a:r>
            <a:r>
              <a:rPr lang="en-US" sz="2200" dirty="0" smtClean="0"/>
              <a:t> </a:t>
            </a:r>
            <a:r>
              <a:rPr lang="en-US" sz="2200" dirty="0" err="1" smtClean="0"/>
              <a:t>terbagi</a:t>
            </a:r>
            <a:r>
              <a:rPr lang="en-US" sz="2200" dirty="0" smtClean="0"/>
              <a:t> </a:t>
            </a:r>
            <a:r>
              <a:rPr lang="en-US" sz="2200" dirty="0" err="1" smtClean="0"/>
              <a:t>menjadi</a:t>
            </a:r>
            <a:r>
              <a:rPr lang="en-US" sz="2200" dirty="0" smtClean="0"/>
              <a:t> </a:t>
            </a:r>
            <a:r>
              <a:rPr lang="en-US" sz="2200" dirty="0" err="1" smtClean="0"/>
              <a:t>dua</a:t>
            </a:r>
            <a:r>
              <a:rPr lang="en-US" sz="2200" dirty="0" smtClean="0"/>
              <a:t> API: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200" dirty="0" smtClean="0"/>
              <a:t>Server API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200" dirty="0" smtClean="0"/>
              <a:t>Client API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51763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Socket.io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b="1" dirty="0" smtClean="0"/>
              <a:t>SERVER API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err="1" smtClean="0"/>
              <a:t>Kelas</a:t>
            </a:r>
            <a:r>
              <a:rPr lang="en-US" sz="2200" dirty="0" smtClean="0"/>
              <a:t> </a:t>
            </a:r>
            <a:r>
              <a:rPr lang="en-US" sz="2200" dirty="0" err="1" smtClean="0"/>
              <a:t>ini</a:t>
            </a:r>
            <a:r>
              <a:rPr lang="en-US" sz="2200" dirty="0" smtClean="0"/>
              <a:t> </a:t>
            </a:r>
            <a:r>
              <a:rPr lang="en-US" sz="2200" dirty="0" err="1" smtClean="0"/>
              <a:t>merupakan</a:t>
            </a:r>
            <a:r>
              <a:rPr lang="en-US" sz="2200" dirty="0" smtClean="0"/>
              <a:t> inti </a:t>
            </a:r>
            <a:r>
              <a:rPr lang="en-US" sz="2200" dirty="0" err="1" smtClean="0"/>
              <a:t>untuk</a:t>
            </a:r>
            <a:r>
              <a:rPr lang="en-US" sz="2200" dirty="0" smtClean="0"/>
              <a:t> </a:t>
            </a:r>
            <a:r>
              <a:rPr lang="en-US" sz="2200" dirty="0" err="1" smtClean="0"/>
              <a:t>dapat</a:t>
            </a:r>
            <a:r>
              <a:rPr lang="en-US" sz="2200" dirty="0" smtClean="0"/>
              <a:t> </a:t>
            </a:r>
            <a:r>
              <a:rPr lang="en-US" sz="2200" dirty="0" err="1" smtClean="0"/>
              <a:t>menangani</a:t>
            </a:r>
            <a:r>
              <a:rPr lang="en-US" sz="2200" dirty="0" smtClean="0"/>
              <a:t> proses yang </a:t>
            </a:r>
            <a:r>
              <a:rPr lang="en-US" sz="2200" dirty="0" err="1" smtClean="0"/>
              <a:t>terjadi</a:t>
            </a:r>
            <a:r>
              <a:rPr lang="en-US" sz="2200" dirty="0" smtClean="0"/>
              <a:t> </a:t>
            </a:r>
            <a:r>
              <a:rPr lang="en-US" sz="2200" dirty="0" err="1" smtClean="0"/>
              <a:t>pada</a:t>
            </a:r>
            <a:r>
              <a:rPr lang="en-US" sz="2200" dirty="0" smtClean="0"/>
              <a:t> server.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err="1" smtClean="0"/>
              <a:t>Konstruktor</a:t>
            </a:r>
            <a:r>
              <a:rPr lang="en-US" sz="2200" dirty="0" smtClean="0"/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b="1" dirty="0" smtClean="0"/>
              <a:t>new Server(</a:t>
            </a:r>
            <a:r>
              <a:rPr lang="en-US" sz="2200" b="1" dirty="0" err="1" smtClean="0"/>
              <a:t>httpServer</a:t>
            </a:r>
            <a:r>
              <a:rPr lang="en-US" sz="2200" b="1" dirty="0" smtClean="0"/>
              <a:t>[, options])</a:t>
            </a:r>
          </a:p>
        </p:txBody>
      </p:sp>
    </p:spTree>
    <p:extLst>
      <p:ext uri="{BB962C8B-B14F-4D97-AF65-F5344CB8AC3E}">
        <p14:creationId xmlns:p14="http://schemas.microsoft.com/office/powerpoint/2010/main" val="24271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Socket.io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396227"/>
          </a:xfrm>
        </p:spPr>
        <p:txBody>
          <a:bodyPr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b="1" dirty="0" smtClean="0"/>
              <a:t>SERVER API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/>
              <a:t>Namespaces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err="1" smtClean="0"/>
              <a:t>Merepresentasikan</a:t>
            </a:r>
            <a:r>
              <a:rPr lang="en-US" sz="2200" dirty="0" smtClean="0"/>
              <a:t> </a:t>
            </a:r>
            <a:r>
              <a:rPr lang="en-US" sz="2200" dirty="0" err="1" smtClean="0"/>
              <a:t>kumpulan</a:t>
            </a:r>
            <a:r>
              <a:rPr lang="en-US" sz="2200" dirty="0" smtClean="0"/>
              <a:t> sockets yang </a:t>
            </a:r>
            <a:r>
              <a:rPr lang="en-US" sz="2200" dirty="0" err="1" smtClean="0"/>
              <a:t>terhubung</a:t>
            </a:r>
            <a:r>
              <a:rPr lang="en-US" sz="2200" dirty="0" smtClean="0"/>
              <a:t> </a:t>
            </a:r>
            <a:r>
              <a:rPr lang="en-US" sz="2200" dirty="0" err="1" smtClean="0"/>
              <a:t>pada</a:t>
            </a:r>
            <a:r>
              <a:rPr lang="en-US" sz="2200" dirty="0" smtClean="0"/>
              <a:t> path </a:t>
            </a:r>
            <a:r>
              <a:rPr lang="en-US" sz="2200" dirty="0" err="1" smtClean="0"/>
              <a:t>tertentu</a:t>
            </a:r>
            <a:r>
              <a:rPr lang="en-US" sz="2200" dirty="0" smtClean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smtClean="0"/>
              <a:t>Client </a:t>
            </a:r>
            <a:r>
              <a:rPr lang="en-US" sz="2200" dirty="0" err="1" smtClean="0"/>
              <a:t>akan</a:t>
            </a:r>
            <a:r>
              <a:rPr lang="en-US" sz="2200" dirty="0" smtClean="0"/>
              <a:t> </a:t>
            </a:r>
            <a:r>
              <a:rPr lang="en-US" sz="2200" dirty="0" err="1" smtClean="0"/>
              <a:t>selalu</a:t>
            </a:r>
            <a:r>
              <a:rPr lang="en-US" sz="2200" dirty="0" smtClean="0"/>
              <a:t> </a:t>
            </a:r>
            <a:r>
              <a:rPr lang="en-US" sz="2200" dirty="0" err="1" smtClean="0"/>
              <a:t>terhubung</a:t>
            </a:r>
            <a:r>
              <a:rPr lang="en-US" sz="2200" dirty="0" smtClean="0"/>
              <a:t> </a:t>
            </a:r>
            <a:r>
              <a:rPr lang="en-US" sz="2200" dirty="0" err="1" smtClean="0"/>
              <a:t>ke</a:t>
            </a:r>
            <a:r>
              <a:rPr lang="en-US" sz="2200" dirty="0" smtClean="0"/>
              <a:t> namespace </a:t>
            </a:r>
            <a:r>
              <a:rPr lang="en-US" sz="2200" dirty="0" err="1" smtClean="0"/>
              <a:t>utama</a:t>
            </a:r>
            <a:r>
              <a:rPr lang="en-US" sz="2200" dirty="0" smtClean="0"/>
              <a:t> (/).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200" dirty="0" err="1" smtClean="0"/>
              <a:t>Dapat</a:t>
            </a:r>
            <a:r>
              <a:rPr lang="en-US" sz="2200" dirty="0" smtClean="0"/>
              <a:t> </a:t>
            </a:r>
            <a:r>
              <a:rPr lang="en-US" sz="2200" dirty="0" err="1" smtClean="0"/>
              <a:t>terhubung</a:t>
            </a:r>
            <a:r>
              <a:rPr lang="en-US" sz="2200" dirty="0" smtClean="0"/>
              <a:t> </a:t>
            </a:r>
            <a:r>
              <a:rPr lang="en-US" sz="2200" dirty="0" err="1" smtClean="0"/>
              <a:t>ke</a:t>
            </a:r>
            <a:r>
              <a:rPr lang="en-US" sz="2200" dirty="0" smtClean="0"/>
              <a:t> namespace lain </a:t>
            </a:r>
            <a:r>
              <a:rPr lang="en-US" sz="2200" dirty="0" err="1" smtClean="0"/>
              <a:t>dalam</a:t>
            </a:r>
            <a:r>
              <a:rPr lang="en-US" sz="2200" dirty="0" smtClean="0"/>
              <a:t> </a:t>
            </a:r>
            <a:r>
              <a:rPr lang="en-US" sz="2200" dirty="0" err="1" smtClean="0"/>
              <a:t>koneksi</a:t>
            </a:r>
            <a:r>
              <a:rPr lang="en-US" sz="2200" dirty="0" smtClean="0"/>
              <a:t> yang </a:t>
            </a:r>
            <a:r>
              <a:rPr lang="en-US" sz="2200" dirty="0" err="1" smtClean="0"/>
              <a:t>sama</a:t>
            </a:r>
            <a:r>
              <a:rPr lang="en-US" sz="22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1007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Socket.io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468799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Methods</a:t>
            </a:r>
            <a:r>
              <a:rPr lang="en-US" dirty="0" smtClean="0"/>
              <a:t>:</a:t>
            </a:r>
          </a:p>
          <a:p>
            <a:pPr>
              <a:lnSpc>
                <a:spcPct val="150000"/>
              </a:lnSpc>
              <a:buClr>
                <a:schemeClr val="tx1"/>
              </a:buClr>
              <a:buFont typeface="Courier New" charset="0"/>
              <a:buChar char="o"/>
            </a:pPr>
            <a:r>
              <a:rPr lang="en-US" sz="2000" b="1" dirty="0" err="1"/>
              <a:t>namespace.emit</a:t>
            </a:r>
            <a:r>
              <a:rPr lang="en-US" sz="2000" b="1" dirty="0"/>
              <a:t>(</a:t>
            </a:r>
            <a:r>
              <a:rPr lang="en-US" sz="2000" b="1" dirty="0" err="1"/>
              <a:t>eventName</a:t>
            </a:r>
            <a:r>
              <a:rPr lang="en-US" sz="2000" b="1" dirty="0"/>
              <a:t>[, </a:t>
            </a:r>
            <a:r>
              <a:rPr lang="mr-IN" sz="2000" b="1" dirty="0"/>
              <a:t>…</a:t>
            </a:r>
            <a:r>
              <a:rPr lang="en-US" sz="2000" b="1" dirty="0" err="1"/>
              <a:t>args</a:t>
            </a:r>
            <a:r>
              <a:rPr lang="en-US" sz="2000" b="1" dirty="0"/>
              <a:t>])</a:t>
            </a:r>
            <a:br>
              <a:rPr lang="en-US" sz="2000" b="1" dirty="0"/>
            </a:br>
            <a:r>
              <a:rPr lang="en-US" sz="2000" dirty="0" err="1"/>
              <a:t>Memancarkan</a:t>
            </a:r>
            <a:r>
              <a:rPr lang="en-US" sz="2000" dirty="0"/>
              <a:t> </a:t>
            </a:r>
            <a:r>
              <a:rPr lang="en-US" sz="2000" dirty="0" err="1"/>
              <a:t>suatu</a:t>
            </a:r>
            <a:r>
              <a:rPr lang="en-US" sz="2000" dirty="0"/>
              <a:t> event </a:t>
            </a:r>
            <a:r>
              <a:rPr lang="en-US" sz="2000" dirty="0" err="1"/>
              <a:t>kepada</a:t>
            </a:r>
            <a:r>
              <a:rPr lang="en-US" sz="2000" dirty="0"/>
              <a:t> </a:t>
            </a:r>
            <a:r>
              <a:rPr lang="en-US" sz="2000" dirty="0" err="1"/>
              <a:t>seluruh</a:t>
            </a:r>
            <a:r>
              <a:rPr lang="en-US" sz="2000" dirty="0"/>
              <a:t> client yang </a:t>
            </a:r>
            <a:r>
              <a:rPr lang="en-US" sz="2000" dirty="0" err="1"/>
              <a:t>terhubung</a:t>
            </a:r>
            <a:endParaRPr lang="en-US" sz="2000" dirty="0"/>
          </a:p>
          <a:p>
            <a:pPr>
              <a:lnSpc>
                <a:spcPct val="150000"/>
              </a:lnSpc>
              <a:buClr>
                <a:schemeClr val="tx1"/>
              </a:buClr>
              <a:buFont typeface="Courier New" charset="0"/>
              <a:buChar char="o"/>
            </a:pPr>
            <a:r>
              <a:rPr lang="en-US" sz="2000" b="1" dirty="0" err="1"/>
              <a:t>namespace.to</a:t>
            </a:r>
            <a:r>
              <a:rPr lang="en-US" sz="2000" b="1" dirty="0"/>
              <a:t>(room)</a:t>
            </a:r>
            <a:br>
              <a:rPr lang="en-US" sz="2000" b="1" dirty="0"/>
            </a:br>
            <a:r>
              <a:rPr lang="en-US" sz="2000" dirty="0" err="1"/>
              <a:t>Memancarkan</a:t>
            </a:r>
            <a:r>
              <a:rPr lang="en-US" sz="2000" dirty="0"/>
              <a:t> event </a:t>
            </a:r>
            <a:r>
              <a:rPr lang="en-US" sz="2000" dirty="0" err="1"/>
              <a:t>kepada</a:t>
            </a:r>
            <a:r>
              <a:rPr lang="en-US" sz="2000" dirty="0"/>
              <a:t> client yang </a:t>
            </a:r>
            <a:r>
              <a:rPr lang="en-US" sz="2000" dirty="0" err="1"/>
              <a:t>sudah</a:t>
            </a:r>
            <a:r>
              <a:rPr lang="en-US" sz="2000" dirty="0"/>
              <a:t> </a:t>
            </a:r>
            <a:r>
              <a:rPr lang="en-US" sz="2000" dirty="0" err="1"/>
              <a:t>bergabung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room </a:t>
            </a:r>
            <a:r>
              <a:rPr lang="en-US" sz="2000" dirty="0" err="1"/>
              <a:t>tertentu</a:t>
            </a:r>
            <a:endParaRPr lang="en-US" sz="2000" dirty="0"/>
          </a:p>
          <a:p>
            <a:pPr>
              <a:lnSpc>
                <a:spcPct val="150000"/>
              </a:lnSpc>
              <a:buClr>
                <a:schemeClr val="tx1"/>
              </a:buClr>
              <a:buFont typeface="Courier New" charset="0"/>
              <a:buChar char="o"/>
            </a:pPr>
            <a:r>
              <a:rPr lang="en-US" sz="2000" b="1" dirty="0" err="1"/>
              <a:t>namespace.clients</a:t>
            </a:r>
            <a:r>
              <a:rPr lang="en-US" sz="2000" b="1" dirty="0"/>
              <a:t>(callback)</a:t>
            </a:r>
            <a:br>
              <a:rPr lang="en-US" sz="2000" b="1" dirty="0"/>
            </a:br>
            <a:r>
              <a:rPr lang="en-US" sz="2000" dirty="0" err="1"/>
              <a:t>Mendapatkan</a:t>
            </a:r>
            <a:r>
              <a:rPr lang="en-US" sz="2000" dirty="0"/>
              <a:t> </a:t>
            </a:r>
            <a:r>
              <a:rPr lang="en-US" sz="2000" dirty="0" err="1"/>
              <a:t>daftar</a:t>
            </a:r>
            <a:r>
              <a:rPr lang="en-US" sz="2000" dirty="0"/>
              <a:t> ID clients yang </a:t>
            </a:r>
            <a:r>
              <a:rPr lang="en-US" sz="2000" dirty="0" err="1"/>
              <a:t>terhubung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namespace </a:t>
            </a:r>
            <a:r>
              <a:rPr lang="en-US" sz="2000" dirty="0" err="1"/>
              <a:t>ini</a:t>
            </a:r>
            <a:r>
              <a:rPr lang="en-US" sz="2000" dirty="0"/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90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Express.js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 fontScale="92500" lnSpcReduction="10000"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/>
              <a:t>Application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dirty="0" err="1" smtClean="0"/>
              <a:t>app.route</a:t>
            </a:r>
            <a:r>
              <a:rPr lang="en-US" sz="2400" dirty="0" smtClean="0"/>
              <a:t>(path);</a:t>
            </a:r>
            <a:endParaRPr lang="en-US" sz="2400" dirty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sz="2400" dirty="0"/>
          </a:p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2400" dirty="0" err="1" smtClean="0"/>
              <a:t>contoh</a:t>
            </a:r>
            <a:r>
              <a:rPr lang="en-US" sz="2400" dirty="0" smtClean="0"/>
              <a:t> </a:t>
            </a:r>
            <a:r>
              <a:rPr lang="en-US" sz="2400" dirty="0" err="1" smtClean="0"/>
              <a:t>implementasi</a:t>
            </a:r>
            <a:r>
              <a:rPr lang="en-US" sz="2400" dirty="0" smtClean="0"/>
              <a:t>:</a:t>
            </a:r>
          </a:p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2400" dirty="0" err="1"/>
              <a:t>app.route</a:t>
            </a:r>
            <a:r>
              <a:rPr lang="en-US" sz="2400" dirty="0"/>
              <a:t>(’/</a:t>
            </a:r>
            <a:r>
              <a:rPr lang="en-US" sz="2400" dirty="0" err="1"/>
              <a:t>buku</a:t>
            </a:r>
            <a:r>
              <a:rPr lang="en-US" sz="2400" dirty="0"/>
              <a:t>’).get(function(</a:t>
            </a:r>
            <a:r>
              <a:rPr lang="en-US" sz="2400" dirty="0" err="1"/>
              <a:t>req</a:t>
            </a:r>
            <a:r>
              <a:rPr lang="en-US" sz="2400" dirty="0"/>
              <a:t>, res){ </a:t>
            </a:r>
            <a:endParaRPr lang="en-US" sz="2400" dirty="0" smtClean="0"/>
          </a:p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2400" dirty="0" err="1" smtClean="0"/>
              <a:t>res.send</a:t>
            </a:r>
            <a:r>
              <a:rPr lang="en-US" sz="2400" dirty="0"/>
              <a:t>(’</a:t>
            </a:r>
            <a:r>
              <a:rPr lang="en-US" sz="2400" dirty="0" err="1"/>
              <a:t>Mendapatkan</a:t>
            </a:r>
            <a:r>
              <a:rPr lang="en-US" sz="2400" dirty="0"/>
              <a:t> </a:t>
            </a:r>
            <a:r>
              <a:rPr lang="en-US" sz="2400" dirty="0" err="1"/>
              <a:t>suatu</a:t>
            </a:r>
            <a:r>
              <a:rPr lang="en-US" sz="2400" dirty="0"/>
              <a:t> </a:t>
            </a:r>
            <a:r>
              <a:rPr lang="en-US" sz="2400" dirty="0" err="1"/>
              <a:t>buku</a:t>
            </a:r>
            <a:r>
              <a:rPr lang="en-US" sz="2400" dirty="0"/>
              <a:t>’);</a:t>
            </a:r>
            <a:br>
              <a:rPr lang="en-US" sz="2400" dirty="0"/>
            </a:br>
            <a:r>
              <a:rPr lang="en-US" sz="2400" dirty="0"/>
              <a:t>}); </a:t>
            </a:r>
            <a:endParaRPr lang="en-US" sz="2400" dirty="0"/>
          </a:p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868891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4000" b="1" dirty="0" smtClean="0"/>
              <a:t>4. </a:t>
            </a:r>
            <a:r>
              <a:rPr lang="en-US" sz="4000" b="1" dirty="0" err="1"/>
              <a:t>Pilih</a:t>
            </a:r>
            <a:r>
              <a:rPr lang="en-US" sz="4000" b="1" dirty="0"/>
              <a:t> </a:t>
            </a:r>
            <a:r>
              <a:rPr lang="en-US" sz="4000" b="1" dirty="0" err="1"/>
              <a:t>karakter</a:t>
            </a:r>
            <a:r>
              <a:rPr lang="en-US" sz="4000" b="1" dirty="0"/>
              <a:t> yang </a:t>
            </a:r>
            <a:r>
              <a:rPr lang="en-US" sz="4000" b="1" dirty="0" err="1"/>
              <a:t>ada</a:t>
            </a:r>
            <a:r>
              <a:rPr lang="en-US" sz="4000" b="1" dirty="0"/>
              <a:t> </a:t>
            </a:r>
            <a:r>
              <a:rPr lang="en-US" sz="4000" b="1" dirty="0" err="1"/>
              <a:t>pada</a:t>
            </a:r>
            <a:r>
              <a:rPr lang="en-US" sz="4000" b="1" dirty="0"/>
              <a:t> smartphone browser</a:t>
            </a:r>
          </a:p>
        </p:txBody>
      </p:sp>
    </p:spTree>
    <p:extLst>
      <p:ext uri="{BB962C8B-B14F-4D97-AF65-F5344CB8AC3E}">
        <p14:creationId xmlns:p14="http://schemas.microsoft.com/office/powerpoint/2010/main" val="113180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</a:t>
            </a:r>
            <a:r>
              <a:rPr lang="en-US" dirty="0" err="1"/>
              <a:t>Pilih</a:t>
            </a:r>
            <a:r>
              <a:rPr lang="en-US" dirty="0"/>
              <a:t> </a:t>
            </a:r>
            <a:r>
              <a:rPr lang="en-US" dirty="0" err="1"/>
              <a:t>karakter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smartphone browser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854951"/>
            <a:ext cx="5194300" cy="2780047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183" y="2425700"/>
            <a:ext cx="2210764" cy="3638550"/>
          </a:xfrm>
        </p:spPr>
      </p:pic>
      <p:sp>
        <p:nvSpPr>
          <p:cNvPr id="10" name="TextBox 9"/>
          <p:cNvSpPr txBox="1"/>
          <p:nvPr/>
        </p:nvSpPr>
        <p:spPr>
          <a:xfrm>
            <a:off x="1767823" y="6064250"/>
            <a:ext cx="2329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Smartphone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7889082" y="6064250"/>
            <a:ext cx="1608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Desktop</a:t>
            </a:r>
          </a:p>
        </p:txBody>
      </p:sp>
    </p:spTree>
    <p:extLst>
      <p:ext uri="{BB962C8B-B14F-4D97-AF65-F5344CB8AC3E}">
        <p14:creationId xmlns:p14="http://schemas.microsoft.com/office/powerpoint/2010/main" val="1262173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err="1" smtClean="0"/>
              <a:t>Teknologi</a:t>
            </a:r>
            <a:r>
              <a:rPr lang="en-US" sz="2800" b="1" dirty="0" smtClean="0"/>
              <a:t> yang </a:t>
            </a:r>
            <a:r>
              <a:rPr lang="en-US" sz="2800" b="1" dirty="0" err="1" smtClean="0"/>
              <a:t>digunakan</a:t>
            </a:r>
            <a:r>
              <a:rPr lang="en-US" sz="2800" b="1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1" dirty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dirty="0" smtClean="0"/>
              <a:t>Canvas API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dirty="0" err="1" smtClean="0"/>
              <a:t>Node.js</a:t>
            </a:r>
            <a:endParaRPr lang="en-US" sz="2800" b="1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dirty="0" err="1" smtClean="0"/>
              <a:t>Express.js</a:t>
            </a:r>
            <a:endParaRPr lang="en-US" sz="2800" b="1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dirty="0" smtClean="0"/>
              <a:t>4. </a:t>
            </a:r>
            <a:r>
              <a:rPr lang="en-US" dirty="0" err="1"/>
              <a:t>Pilih</a:t>
            </a:r>
            <a:r>
              <a:rPr lang="en-US" dirty="0"/>
              <a:t> </a:t>
            </a:r>
            <a:r>
              <a:rPr lang="en-US" dirty="0" err="1"/>
              <a:t>karakter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smartphone browser</a:t>
            </a:r>
          </a:p>
        </p:txBody>
      </p:sp>
    </p:spTree>
    <p:extLst>
      <p:ext uri="{BB962C8B-B14F-4D97-AF65-F5344CB8AC3E}">
        <p14:creationId xmlns:p14="http://schemas.microsoft.com/office/powerpoint/2010/main" val="1942456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Canvas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410742"/>
          </a:xfrm>
        </p:spPr>
        <p:txBody>
          <a:bodyPr anchor="t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/>
              <a:t>CanvasRenderingContext2D</a:t>
            </a:r>
            <a:endParaRPr lang="en-US" sz="2000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000" dirty="0" err="1" smtClean="0"/>
              <a:t>clearRect</a:t>
            </a:r>
            <a:r>
              <a:rPr lang="en-US" sz="2000" dirty="0" smtClean="0"/>
              <a:t>(x, y, width, height);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000" dirty="0" err="1" smtClean="0"/>
              <a:t>fillRect</a:t>
            </a:r>
            <a:r>
              <a:rPr lang="en-US" sz="2000" dirty="0" smtClean="0"/>
              <a:t>(x, y, width, height);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sz="2000" dirty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000" dirty="0" err="1" smtClean="0"/>
              <a:t>beginPath</a:t>
            </a:r>
            <a:r>
              <a:rPr lang="en-US" sz="2000" dirty="0" smtClean="0"/>
              <a:t>();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000" dirty="0" err="1" smtClean="0"/>
              <a:t>moveTo</a:t>
            </a:r>
            <a:r>
              <a:rPr lang="en-US" sz="2000" dirty="0" smtClean="0"/>
              <a:t>(x, y);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000" dirty="0" err="1" smtClean="0"/>
              <a:t>lineTo</a:t>
            </a:r>
            <a:r>
              <a:rPr lang="en-US" sz="2000" dirty="0" smtClean="0"/>
              <a:t>(x, y);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000" dirty="0" err="1" smtClean="0"/>
              <a:t>closePath</a:t>
            </a:r>
            <a:r>
              <a:rPr lang="en-US" sz="2000" dirty="0" smtClean="0"/>
              <a:t>();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7275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Node.js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/>
              <a:t>Stream</a:t>
            </a:r>
          </a:p>
          <a:p>
            <a:pPr marR="0" lvl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400" dirty="0" smtClean="0"/>
              <a:t>Readable Stream</a:t>
            </a:r>
          </a:p>
          <a:p>
            <a:pPr marR="0" lvl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400" dirty="0" smtClean="0"/>
              <a:t>Writable Stream</a:t>
            </a:r>
            <a:endParaRPr lang="en-US" sz="2800" dirty="0" smtClean="0"/>
          </a:p>
          <a:p>
            <a:pPr marR="0" lvl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2800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dirty="0" err="1" smtClean="0"/>
              <a:t>readable.pipe</a:t>
            </a:r>
            <a:r>
              <a:rPr lang="en-US" sz="2400" dirty="0" smtClean="0"/>
              <a:t>(destination[, options]);</a:t>
            </a:r>
          </a:p>
        </p:txBody>
      </p:sp>
    </p:spTree>
    <p:extLst>
      <p:ext uri="{BB962C8B-B14F-4D97-AF65-F5344CB8AC3E}">
        <p14:creationId xmlns:p14="http://schemas.microsoft.com/office/powerpoint/2010/main" val="1961986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Cara </a:t>
            </a:r>
            <a:r>
              <a:rPr lang="en-US" dirty="0" err="1" smtClean="0"/>
              <a:t>Bermain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R="0" lvl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200" dirty="0" err="1" smtClean="0"/>
              <a:t>Gunakan</a:t>
            </a:r>
            <a:r>
              <a:rPr lang="en-US" sz="2200" dirty="0" smtClean="0"/>
              <a:t> smartphone </a:t>
            </a:r>
            <a:r>
              <a:rPr lang="en-US" sz="2200" dirty="0" err="1" smtClean="0"/>
              <a:t>dan</a:t>
            </a:r>
            <a:r>
              <a:rPr lang="en-US" sz="2200" dirty="0" smtClean="0"/>
              <a:t> desktop</a:t>
            </a:r>
          </a:p>
          <a:p>
            <a:pPr marR="0" lvl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200" dirty="0" err="1" smtClean="0"/>
              <a:t>Akses</a:t>
            </a:r>
            <a:r>
              <a:rPr lang="en-US" sz="2200" dirty="0" smtClean="0"/>
              <a:t> </a:t>
            </a:r>
            <a:r>
              <a:rPr lang="en-US" sz="2200" dirty="0" err="1" smtClean="0"/>
              <a:t>alamat</a:t>
            </a:r>
            <a:r>
              <a:rPr lang="en-US" sz="2200" dirty="0" smtClean="0"/>
              <a:t> web </a:t>
            </a:r>
            <a:r>
              <a:rPr lang="en-US" sz="2200" dirty="0" err="1" smtClean="0"/>
              <a:t>permainan</a:t>
            </a:r>
            <a:r>
              <a:rPr lang="en-US" sz="2200" dirty="0" smtClean="0"/>
              <a:t> </a:t>
            </a:r>
            <a:r>
              <a:rPr lang="en-US" sz="2200" dirty="0" err="1" smtClean="0"/>
              <a:t>pada</a:t>
            </a:r>
            <a:r>
              <a:rPr lang="en-US" sz="2200" dirty="0" smtClean="0"/>
              <a:t> browser di smartphone </a:t>
            </a:r>
            <a:r>
              <a:rPr lang="en-US" sz="2200" dirty="0" err="1" smtClean="0"/>
              <a:t>dan</a:t>
            </a:r>
            <a:r>
              <a:rPr lang="en-US" sz="2200" dirty="0" smtClean="0"/>
              <a:t> desktop</a:t>
            </a:r>
          </a:p>
          <a:p>
            <a:pPr marR="0" lvl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200" dirty="0" err="1" smtClean="0"/>
              <a:t>Masukan</a:t>
            </a:r>
            <a:r>
              <a:rPr lang="en-US" sz="2200" dirty="0" smtClean="0"/>
              <a:t> </a:t>
            </a:r>
            <a:r>
              <a:rPr lang="en-US" sz="2200" dirty="0" err="1" smtClean="0"/>
              <a:t>kode</a:t>
            </a:r>
            <a:r>
              <a:rPr lang="en-US" sz="2200" dirty="0" smtClean="0"/>
              <a:t> </a:t>
            </a:r>
            <a:r>
              <a:rPr lang="en-US" sz="2200" dirty="0" err="1" smtClean="0"/>
              <a:t>dari</a:t>
            </a:r>
            <a:r>
              <a:rPr lang="en-US" sz="2200" dirty="0" smtClean="0"/>
              <a:t> desktop browser </a:t>
            </a:r>
            <a:r>
              <a:rPr lang="en-US" sz="2200" dirty="0" err="1" smtClean="0"/>
              <a:t>ke</a:t>
            </a:r>
            <a:r>
              <a:rPr lang="en-US" sz="2200" dirty="0" smtClean="0"/>
              <a:t> smartphone browser</a:t>
            </a:r>
          </a:p>
          <a:p>
            <a:pPr marR="0" lvl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200" dirty="0" err="1" smtClean="0"/>
              <a:t>Pilih</a:t>
            </a:r>
            <a:r>
              <a:rPr lang="en-US" sz="2200" dirty="0" smtClean="0"/>
              <a:t> </a:t>
            </a:r>
            <a:r>
              <a:rPr lang="en-US" sz="2200" dirty="0" err="1" smtClean="0"/>
              <a:t>karakter</a:t>
            </a:r>
            <a:r>
              <a:rPr lang="en-US" sz="2200" dirty="0" smtClean="0"/>
              <a:t> yang </a:t>
            </a:r>
            <a:r>
              <a:rPr lang="en-US" sz="2200" dirty="0" err="1" smtClean="0"/>
              <a:t>ada</a:t>
            </a:r>
            <a:r>
              <a:rPr lang="en-US" sz="2200" dirty="0" smtClean="0"/>
              <a:t> </a:t>
            </a:r>
            <a:r>
              <a:rPr lang="en-US" sz="2200" dirty="0" err="1" smtClean="0"/>
              <a:t>pada</a:t>
            </a:r>
            <a:r>
              <a:rPr lang="en-US" sz="2200" dirty="0" smtClean="0"/>
              <a:t> smartphone browser</a:t>
            </a:r>
          </a:p>
          <a:p>
            <a:pPr marR="0" lvl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200" dirty="0" err="1" smtClean="0"/>
              <a:t>Permainan</a:t>
            </a:r>
            <a:r>
              <a:rPr lang="en-US" sz="2200" dirty="0" smtClean="0"/>
              <a:t> </a:t>
            </a:r>
            <a:r>
              <a:rPr lang="en-US" sz="2200" dirty="0" err="1" smtClean="0"/>
              <a:t>sudah</a:t>
            </a:r>
            <a:r>
              <a:rPr lang="en-US" sz="2200" dirty="0" smtClean="0"/>
              <a:t> </a:t>
            </a:r>
            <a:r>
              <a:rPr lang="en-US" sz="2200" dirty="0" err="1" smtClean="0"/>
              <a:t>dapat</a:t>
            </a:r>
            <a:r>
              <a:rPr lang="en-US" sz="2200" dirty="0" smtClean="0"/>
              <a:t> </a:t>
            </a:r>
            <a:r>
              <a:rPr lang="en-US" sz="2200" dirty="0" err="1" smtClean="0"/>
              <a:t>dimulai</a:t>
            </a:r>
            <a:endParaRPr lang="en-US" sz="2200" dirty="0" smtClean="0"/>
          </a:p>
          <a:p>
            <a:pPr marR="0" lvl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11964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Express.js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/>
              <a:t>Response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1" dirty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dirty="0" err="1" smtClean="0"/>
              <a:t>res.render</a:t>
            </a:r>
            <a:r>
              <a:rPr lang="en-US" sz="2400" dirty="0" smtClean="0"/>
              <a:t>(view[, locals][, callback]);</a:t>
            </a:r>
            <a:br>
              <a:rPr lang="en-US" sz="2400" dirty="0" smtClean="0"/>
            </a:br>
            <a:r>
              <a:rPr lang="en-US" sz="2400" dirty="0" err="1" smtClean="0"/>
              <a:t>mengirim</a:t>
            </a:r>
            <a:r>
              <a:rPr lang="en-US" sz="2400" dirty="0" smtClean="0"/>
              <a:t> file view </a:t>
            </a:r>
            <a:r>
              <a:rPr lang="en-US" sz="2400" dirty="0" err="1" smtClean="0"/>
              <a:t>pada</a:t>
            </a:r>
            <a:r>
              <a:rPr lang="en-US" sz="2400" dirty="0" smtClean="0"/>
              <a:t> client.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58991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4000" b="1" dirty="0" smtClean="0">
                <a:latin typeface="+mj-lt"/>
              </a:rPr>
              <a:t>5. </a:t>
            </a:r>
            <a:r>
              <a:rPr lang="en-US" sz="4000" b="1" dirty="0" err="1">
                <a:latin typeface="+mj-lt"/>
              </a:rPr>
              <a:t>Permainan</a:t>
            </a:r>
            <a:r>
              <a:rPr lang="en-US" sz="4000" b="1" dirty="0">
                <a:latin typeface="+mj-lt"/>
              </a:rPr>
              <a:t> </a:t>
            </a:r>
            <a:r>
              <a:rPr lang="en-US" sz="4000" b="1" dirty="0" err="1">
                <a:latin typeface="+mj-lt"/>
              </a:rPr>
              <a:t>sudah</a:t>
            </a:r>
            <a:r>
              <a:rPr lang="en-US" sz="4000" b="1" dirty="0">
                <a:latin typeface="+mj-lt"/>
              </a:rPr>
              <a:t> </a:t>
            </a:r>
            <a:r>
              <a:rPr lang="en-US" sz="4000" b="1" dirty="0" err="1">
                <a:latin typeface="+mj-lt"/>
              </a:rPr>
              <a:t>dapat</a:t>
            </a:r>
            <a:r>
              <a:rPr lang="en-US" sz="4000" b="1" dirty="0">
                <a:latin typeface="+mj-lt"/>
              </a:rPr>
              <a:t> </a:t>
            </a:r>
            <a:r>
              <a:rPr lang="en-US" sz="4000" b="1" dirty="0" err="1">
                <a:latin typeface="+mj-lt"/>
              </a:rPr>
              <a:t>dimulai</a:t>
            </a:r>
            <a:endParaRPr lang="en-US" sz="4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48041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</a:t>
            </a:r>
            <a:r>
              <a:rPr lang="en-US" dirty="0" err="1" smtClean="0"/>
              <a:t>Permainan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dimulai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389" y="2324101"/>
            <a:ext cx="7185219" cy="3636963"/>
          </a:xfrm>
        </p:spPr>
      </p:pic>
      <p:sp>
        <p:nvSpPr>
          <p:cNvPr id="5" name="TextBox 4"/>
          <p:cNvSpPr txBox="1"/>
          <p:nvPr/>
        </p:nvSpPr>
        <p:spPr>
          <a:xfrm>
            <a:off x="4931256" y="6066971"/>
            <a:ext cx="2329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Smartphone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8852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</a:t>
            </a:r>
            <a:r>
              <a:rPr lang="en-US" dirty="0" err="1" smtClean="0"/>
              <a:t>Permainan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dimulai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91931" y="6206260"/>
            <a:ext cx="1608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Desktop</a:t>
            </a:r>
            <a:endParaRPr lang="en-US" sz="2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586" y="2036953"/>
            <a:ext cx="6384821" cy="4169307"/>
          </a:xfrm>
        </p:spPr>
      </p:pic>
    </p:spTree>
    <p:extLst>
      <p:ext uri="{BB962C8B-B14F-4D97-AF65-F5344CB8AC3E}">
        <p14:creationId xmlns:p14="http://schemas.microsoft.com/office/powerpoint/2010/main" val="3028986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</a:t>
            </a:r>
            <a:r>
              <a:rPr lang="en-US" dirty="0" err="1" smtClean="0"/>
              <a:t>Permainan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dimulai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199" y="2396671"/>
            <a:ext cx="2507649" cy="3638550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244" y="2730499"/>
            <a:ext cx="5978754" cy="2908582"/>
          </a:xfrm>
        </p:spPr>
      </p:pic>
      <p:sp>
        <p:nvSpPr>
          <p:cNvPr id="9" name="TextBox 8"/>
          <p:cNvSpPr txBox="1"/>
          <p:nvPr/>
        </p:nvSpPr>
        <p:spPr>
          <a:xfrm>
            <a:off x="7588554" y="6035221"/>
            <a:ext cx="1608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Desktop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1305364" y="6035221"/>
            <a:ext cx="2329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Smartphone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58133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err="1" smtClean="0"/>
              <a:t>Teknologi</a:t>
            </a:r>
            <a:r>
              <a:rPr lang="en-US" sz="2800" b="1" dirty="0" smtClean="0"/>
              <a:t> yang </a:t>
            </a:r>
            <a:r>
              <a:rPr lang="en-US" sz="2800" b="1" dirty="0" err="1" smtClean="0"/>
              <a:t>digunakan</a:t>
            </a:r>
            <a:r>
              <a:rPr lang="en-US" sz="2800" b="1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1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dirty="0" err="1" smtClean="0"/>
              <a:t>Node.js</a:t>
            </a:r>
            <a:endParaRPr lang="en-US" sz="2800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dirty="0" err="1" smtClean="0"/>
              <a:t>Socket.io</a:t>
            </a:r>
            <a:endParaRPr lang="en-US" sz="28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dirty="0" smtClean="0"/>
              <a:t>5. </a:t>
            </a:r>
            <a:r>
              <a:rPr lang="en-US" dirty="0" err="1" smtClean="0"/>
              <a:t>Permainan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dimulai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99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Node.js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b="1" dirty="0" err="1" smtClean="0"/>
              <a:t>EventEmitter</a:t>
            </a:r>
            <a:endParaRPr lang="en-US" sz="2800" b="1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/>
              <a:t>Methods: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z="2400" dirty="0" err="1" smtClean="0"/>
              <a:t>eventEmitter.on</a:t>
            </a:r>
            <a:r>
              <a:rPr lang="en-US" sz="2400" dirty="0" smtClean="0"/>
              <a:t>(</a:t>
            </a:r>
            <a:r>
              <a:rPr lang="en-US" sz="2400" dirty="0" err="1" smtClean="0"/>
              <a:t>eventName</a:t>
            </a:r>
            <a:r>
              <a:rPr lang="en-US" sz="2400" dirty="0" smtClean="0"/>
              <a:t>, listener);</a:t>
            </a:r>
          </a:p>
          <a:p>
            <a:pPr>
              <a:lnSpc>
                <a:spcPct val="150000"/>
              </a:lnSpc>
              <a:buClr>
                <a:schemeClr val="tx1"/>
              </a:buClr>
            </a:pPr>
            <a:r>
              <a:rPr lang="en-US" sz="2400" dirty="0" err="1" smtClean="0"/>
              <a:t>eventEmitter.emit</a:t>
            </a:r>
            <a:r>
              <a:rPr lang="en-US" sz="2400" dirty="0" smtClean="0"/>
              <a:t>(</a:t>
            </a:r>
            <a:r>
              <a:rPr lang="en-US" sz="2400" dirty="0" err="1" smtClean="0"/>
              <a:t>eventName</a:t>
            </a:r>
            <a:r>
              <a:rPr lang="en-US" sz="2400" dirty="0" smtClean="0"/>
              <a:t>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152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Socket.io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/>
              <a:t>Socket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1" dirty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dirty="0" err="1" smtClean="0"/>
              <a:t>socket.leave</a:t>
            </a:r>
            <a:r>
              <a:rPr lang="en-US" sz="2400" dirty="0" smtClean="0"/>
              <a:t>(room[, callback]);</a:t>
            </a:r>
            <a:br>
              <a:rPr lang="en-US" sz="2400" dirty="0" smtClean="0"/>
            </a:br>
            <a:r>
              <a:rPr lang="en-US" sz="2400" dirty="0" err="1" smtClean="0"/>
              <a:t>Menghapus</a:t>
            </a:r>
            <a:r>
              <a:rPr lang="en-US" sz="2400" dirty="0" smtClean="0"/>
              <a:t> client </a:t>
            </a:r>
            <a:r>
              <a:rPr lang="en-US" sz="2400" dirty="0" err="1" smtClean="0"/>
              <a:t>dari</a:t>
            </a:r>
            <a:r>
              <a:rPr lang="en-US" sz="2400" dirty="0" smtClean="0"/>
              <a:t> </a:t>
            </a:r>
            <a:r>
              <a:rPr lang="en-US" sz="2400" dirty="0" err="1" smtClean="0"/>
              <a:t>suatu</a:t>
            </a:r>
            <a:r>
              <a:rPr lang="en-US" sz="2400" dirty="0" smtClean="0"/>
              <a:t> room </a:t>
            </a:r>
            <a:r>
              <a:rPr lang="en-US" sz="2400" dirty="0" err="1" smtClean="0"/>
              <a:t>tertentu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0439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smtClean="0"/>
              <a:t>APLIKASI SEJENIS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80306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Aplikasi</a:t>
            </a:r>
            <a:r>
              <a:rPr lang="en-US" dirty="0" smtClean="0"/>
              <a:t> </a:t>
            </a:r>
            <a:r>
              <a:rPr lang="en-US" dirty="0" err="1" smtClean="0"/>
              <a:t>Sejenis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730287"/>
            <a:ext cx="10554574" cy="3636511"/>
          </a:xfrm>
        </p:spPr>
        <p:txBody>
          <a:bodyPr anchor="ctr">
            <a:normAutofit/>
          </a:bodyPr>
          <a:lstStyle/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b="1" dirty="0" err="1" smtClean="0"/>
              <a:t>AirConsole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https</a:t>
            </a:r>
            <a:r>
              <a:rPr lang="en-US" sz="2400" dirty="0"/>
              <a:t>://</a:t>
            </a:r>
            <a:r>
              <a:rPr lang="en-US" sz="2400" dirty="0" smtClean="0"/>
              <a:t>www.airconsole.com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b="1" dirty="0" smtClean="0"/>
              <a:t>Super Sync Sports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https</a:t>
            </a:r>
            <a:r>
              <a:rPr lang="en-US" sz="2400" dirty="0"/>
              <a:t>://</a:t>
            </a:r>
            <a:r>
              <a:rPr lang="en-US" sz="2400" dirty="0" smtClean="0"/>
              <a:t>experiments.withgoogle.com/chrome/super-sync-sports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b="1" dirty="0" smtClean="0"/>
              <a:t>Racer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https</a:t>
            </a:r>
            <a:r>
              <a:rPr lang="en-US" sz="2400" dirty="0"/>
              <a:t>://</a:t>
            </a:r>
            <a:r>
              <a:rPr lang="en-US" sz="2400" dirty="0" err="1" smtClean="0"/>
              <a:t>www.chrome.com</a:t>
            </a:r>
            <a:r>
              <a:rPr lang="en-US" sz="2400" dirty="0" smtClean="0"/>
              <a:t>/racer 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4021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829" y="3538730"/>
            <a:ext cx="10571998" cy="970450"/>
          </a:xfrm>
        </p:spPr>
        <p:txBody>
          <a:bodyPr/>
          <a:lstStyle/>
          <a:p>
            <a:r>
              <a:rPr lang="en-US" dirty="0" smtClean="0"/>
              <a:t>1.Gunakan Smartphone </a:t>
            </a:r>
            <a:r>
              <a:rPr lang="en-US" dirty="0" err="1" smtClean="0"/>
              <a:t>dan</a:t>
            </a:r>
            <a:r>
              <a:rPr lang="en-US" dirty="0" smtClean="0"/>
              <a:t> Desktop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27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AirConsole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83" y="2835700"/>
            <a:ext cx="5669708" cy="2829293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8075" y="2418556"/>
            <a:ext cx="5194300" cy="3246437"/>
          </a:xfrm>
        </p:spPr>
      </p:pic>
    </p:spTree>
    <p:extLst>
      <p:ext uri="{BB962C8B-B14F-4D97-AF65-F5344CB8AC3E}">
        <p14:creationId xmlns:p14="http://schemas.microsoft.com/office/powerpoint/2010/main" val="2081343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020457" y="2946400"/>
            <a:ext cx="39148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err="1" smtClean="0"/>
              <a:t>Terima</a:t>
            </a:r>
            <a:r>
              <a:rPr lang="en-US" sz="4800" b="1" dirty="0" smtClean="0"/>
              <a:t> </a:t>
            </a:r>
            <a:r>
              <a:rPr lang="en-US" sz="4800" b="1" dirty="0" err="1" smtClean="0"/>
              <a:t>Kasih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85064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Gunakan</a:t>
            </a:r>
            <a:r>
              <a:rPr lang="en-US" dirty="0" smtClean="0"/>
              <a:t> Smartphone </a:t>
            </a:r>
            <a:r>
              <a:rPr lang="en-US" dirty="0" err="1" smtClean="0"/>
              <a:t>dan</a:t>
            </a:r>
            <a:r>
              <a:rPr lang="en-US" dirty="0" smtClean="0"/>
              <a:t> Desktop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61257" y="2249714"/>
            <a:ext cx="11727543" cy="44704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00" y="2812040"/>
            <a:ext cx="1918686" cy="34508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429" y="2812040"/>
            <a:ext cx="1918686" cy="34508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313" y="2812040"/>
            <a:ext cx="3687077" cy="345087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343" y="3771849"/>
            <a:ext cx="761999" cy="76199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772" y="3771849"/>
            <a:ext cx="761999" cy="7619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851" y="3788126"/>
            <a:ext cx="761999" cy="76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3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4000" b="1" dirty="0">
                <a:latin typeface="+mj-lt"/>
              </a:rPr>
              <a:t>2. </a:t>
            </a:r>
            <a:r>
              <a:rPr lang="en-US" sz="4000" b="1" dirty="0" err="1">
                <a:latin typeface="+mj-lt"/>
              </a:rPr>
              <a:t>Akses</a:t>
            </a:r>
            <a:r>
              <a:rPr lang="en-US" sz="4000" b="1" dirty="0">
                <a:latin typeface="+mj-lt"/>
              </a:rPr>
              <a:t> </a:t>
            </a:r>
            <a:r>
              <a:rPr lang="en-US" sz="4000" b="1" dirty="0" err="1">
                <a:latin typeface="+mj-lt"/>
              </a:rPr>
              <a:t>alamat</a:t>
            </a:r>
            <a:r>
              <a:rPr lang="en-US" sz="4000" b="1" dirty="0">
                <a:latin typeface="+mj-lt"/>
              </a:rPr>
              <a:t> web </a:t>
            </a:r>
            <a:r>
              <a:rPr lang="en-US" sz="4000" b="1" dirty="0" err="1">
                <a:latin typeface="+mj-lt"/>
              </a:rPr>
              <a:t>permainan</a:t>
            </a:r>
            <a:r>
              <a:rPr lang="en-US" sz="4000" b="1" dirty="0">
                <a:latin typeface="+mj-lt"/>
              </a:rPr>
              <a:t> </a:t>
            </a:r>
            <a:r>
              <a:rPr lang="en-US" sz="4000" b="1" dirty="0" err="1">
                <a:latin typeface="+mj-lt"/>
              </a:rPr>
              <a:t>pada</a:t>
            </a:r>
            <a:r>
              <a:rPr lang="en-US" sz="4000" b="1" dirty="0">
                <a:latin typeface="+mj-lt"/>
              </a:rPr>
              <a:t> browser di smartphone </a:t>
            </a:r>
            <a:r>
              <a:rPr lang="en-US" sz="4000" b="1" dirty="0" err="1">
                <a:latin typeface="+mj-lt"/>
              </a:rPr>
              <a:t>dan</a:t>
            </a:r>
            <a:r>
              <a:rPr lang="en-US" sz="4000" b="1" dirty="0">
                <a:latin typeface="+mj-lt"/>
              </a:rPr>
              <a:t> desktop</a:t>
            </a:r>
          </a:p>
        </p:txBody>
      </p:sp>
    </p:spTree>
    <p:extLst>
      <p:ext uri="{BB962C8B-B14F-4D97-AF65-F5344CB8AC3E}">
        <p14:creationId xmlns:p14="http://schemas.microsoft.com/office/powerpoint/2010/main" val="156632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8712" y="708445"/>
            <a:ext cx="10571998" cy="970450"/>
          </a:xfrm>
        </p:spPr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Akses</a:t>
            </a:r>
            <a:r>
              <a:rPr lang="en-US" dirty="0" smtClean="0"/>
              <a:t> </a:t>
            </a:r>
            <a:r>
              <a:rPr lang="en-US" dirty="0" err="1" smtClean="0"/>
              <a:t>alamat</a:t>
            </a:r>
            <a:r>
              <a:rPr lang="en-US" dirty="0" smtClean="0"/>
              <a:t> web </a:t>
            </a:r>
            <a:r>
              <a:rPr lang="en-US" dirty="0" err="1" smtClean="0"/>
              <a:t>permainan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browser di smartphone </a:t>
            </a:r>
            <a:r>
              <a:rPr lang="en-US" dirty="0" err="1" smtClean="0"/>
              <a:t>dan</a:t>
            </a:r>
            <a:r>
              <a:rPr lang="en-US" dirty="0" smtClean="0"/>
              <a:t> desktop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1876156"/>
            <a:ext cx="10554574" cy="3636511"/>
          </a:xfrm>
        </p:spPr>
        <p:txBody>
          <a:bodyPr anchor="t"/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err="1" smtClean="0"/>
              <a:t>fingerforlife.herokuapp.com</a:t>
            </a:r>
            <a:endParaRPr lang="en-US" sz="2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796" y="2664033"/>
            <a:ext cx="4730540" cy="30748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762" y="2380737"/>
            <a:ext cx="2466785" cy="36414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26412" y="6119492"/>
            <a:ext cx="2329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Smartphone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542999" y="6119492"/>
            <a:ext cx="1608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Desktop</a:t>
            </a:r>
          </a:p>
        </p:txBody>
      </p:sp>
    </p:spTree>
    <p:extLst>
      <p:ext uri="{BB962C8B-B14F-4D97-AF65-F5344CB8AC3E}">
        <p14:creationId xmlns:p14="http://schemas.microsoft.com/office/powerpoint/2010/main" val="1137600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err="1" smtClean="0"/>
              <a:t>Teknologi</a:t>
            </a:r>
            <a:r>
              <a:rPr lang="en-US" sz="2800" b="1" dirty="0" smtClean="0"/>
              <a:t> yang </a:t>
            </a:r>
            <a:r>
              <a:rPr lang="en-US" sz="2800" b="1" dirty="0" err="1" smtClean="0"/>
              <a:t>digunakan</a:t>
            </a:r>
            <a:r>
              <a:rPr lang="en-US" sz="2800" b="1" dirty="0" smtClean="0"/>
              <a:t>: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800" b="1" dirty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dirty="0" err="1" smtClean="0"/>
              <a:t>Node.js</a:t>
            </a:r>
            <a:endParaRPr lang="en-US" sz="2800" b="1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dirty="0" err="1" smtClean="0"/>
              <a:t>Express.js</a:t>
            </a:r>
            <a:endParaRPr lang="en-US" sz="2800" b="1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800" b="1" dirty="0" smtClean="0"/>
              <a:t>Canvas API</a:t>
            </a:r>
            <a:endParaRPr lang="en-US" sz="2800" b="1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18712" y="708445"/>
            <a:ext cx="10571998" cy="970450"/>
          </a:xfrm>
        </p:spPr>
        <p:txBody>
          <a:bodyPr/>
          <a:lstStyle/>
          <a:p>
            <a:r>
              <a:rPr lang="en-US" dirty="0" smtClean="0"/>
              <a:t>2. </a:t>
            </a:r>
            <a:r>
              <a:rPr lang="en-US" dirty="0" err="1" smtClean="0"/>
              <a:t>Akses</a:t>
            </a:r>
            <a:r>
              <a:rPr lang="en-US" dirty="0" smtClean="0"/>
              <a:t> </a:t>
            </a:r>
            <a:r>
              <a:rPr lang="en-US" dirty="0" err="1" smtClean="0"/>
              <a:t>alamat</a:t>
            </a:r>
            <a:r>
              <a:rPr lang="en-US" dirty="0" smtClean="0"/>
              <a:t> web </a:t>
            </a:r>
            <a:r>
              <a:rPr lang="en-US" dirty="0" err="1" smtClean="0"/>
              <a:t>permainan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browser di smartphone </a:t>
            </a:r>
            <a:r>
              <a:rPr lang="en-US" dirty="0" err="1" smtClean="0"/>
              <a:t>dan</a:t>
            </a:r>
            <a:r>
              <a:rPr lang="en-US" dirty="0" smtClean="0"/>
              <a:t> desktop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1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2400" dirty="0" smtClean="0"/>
              <a:t>JavaScript runtime yang </a:t>
            </a:r>
            <a:r>
              <a:rPr lang="en-US" sz="2400" dirty="0" err="1" smtClean="0"/>
              <a:t>menangani</a:t>
            </a:r>
            <a:r>
              <a:rPr lang="en-US" sz="2400" dirty="0" smtClean="0"/>
              <a:t> proses </a:t>
            </a:r>
            <a:r>
              <a:rPr lang="en-US" sz="2400" dirty="0" err="1" smtClean="0"/>
              <a:t>pada</a:t>
            </a:r>
            <a:r>
              <a:rPr lang="en-US" sz="2400" dirty="0" smtClean="0"/>
              <a:t> server. </a:t>
            </a:r>
          </a:p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r>
              <a:rPr lang="en-US" sz="2300" dirty="0" err="1" smtClean="0"/>
              <a:t>Dibangun</a:t>
            </a:r>
            <a:r>
              <a:rPr lang="en-US" sz="2300" dirty="0" smtClean="0"/>
              <a:t> </a:t>
            </a:r>
            <a:r>
              <a:rPr lang="en-US" sz="2300" dirty="0" err="1" smtClean="0"/>
              <a:t>berdasarkan</a:t>
            </a:r>
            <a:r>
              <a:rPr lang="en-US" sz="2300" dirty="0" smtClean="0"/>
              <a:t> V8 JavaScript Engine </a:t>
            </a:r>
            <a:r>
              <a:rPr lang="en-US" sz="2300" dirty="0" err="1" smtClean="0"/>
              <a:t>milik</a:t>
            </a:r>
            <a:r>
              <a:rPr lang="en-US" sz="2300" dirty="0" smtClean="0"/>
              <a:t> </a:t>
            </a:r>
            <a:r>
              <a:rPr lang="en-US" sz="2300" dirty="0" err="1" smtClean="0"/>
              <a:t>perusahaan</a:t>
            </a:r>
            <a:r>
              <a:rPr lang="en-US" sz="2300" dirty="0" smtClean="0"/>
              <a:t> Google.</a:t>
            </a:r>
          </a:p>
          <a:p>
            <a:pPr marL="0" indent="0"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None/>
            </a:pPr>
            <a:endParaRPr lang="en-US" sz="2300" dirty="0" smtClean="0"/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dirty="0" smtClean="0"/>
              <a:t>Event-driven</a:t>
            </a:r>
          </a:p>
          <a:p>
            <a:pPr defTabSz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n-US" sz="2400" dirty="0" smtClean="0"/>
              <a:t>Non-blocking</a:t>
            </a:r>
            <a:endParaRPr lang="en-US" sz="24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18712" y="708445"/>
            <a:ext cx="10571998" cy="970450"/>
          </a:xfrm>
        </p:spPr>
        <p:txBody>
          <a:bodyPr/>
          <a:lstStyle/>
          <a:p>
            <a:r>
              <a:rPr lang="en-US" dirty="0" err="1" smtClean="0"/>
              <a:t>Node.js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421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1537</TotalTime>
  <Words>538</Words>
  <Application>Microsoft Macintosh PowerPoint</Application>
  <PresentationFormat>Widescreen</PresentationFormat>
  <Paragraphs>160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Century Gothic</vt:lpstr>
      <vt:lpstr>Courier New</vt:lpstr>
      <vt:lpstr>Mangal</vt:lpstr>
      <vt:lpstr>Wingdings 2</vt:lpstr>
      <vt:lpstr>Quotable</vt:lpstr>
      <vt:lpstr>Pemanfaatan smartphone sebagai pengendali permainan berbasis web</vt:lpstr>
      <vt:lpstr>Smartphone sebagai controller</vt:lpstr>
      <vt:lpstr>Cara Bermain</vt:lpstr>
      <vt:lpstr>1.Gunakan Smartphone dan Desktop</vt:lpstr>
      <vt:lpstr>1. Gunakan Smartphone dan Desktop</vt:lpstr>
      <vt:lpstr>PowerPoint Presentation</vt:lpstr>
      <vt:lpstr>2. Akses alamat web permainan pada browser di smartphone dan desktop </vt:lpstr>
      <vt:lpstr>2. Akses alamat web permainan pada browser di smartphone dan desktop </vt:lpstr>
      <vt:lpstr>Node.js</vt:lpstr>
      <vt:lpstr>Node.js</vt:lpstr>
      <vt:lpstr>Node.js</vt:lpstr>
      <vt:lpstr>Express.js</vt:lpstr>
      <vt:lpstr>Express.js</vt:lpstr>
      <vt:lpstr>Canvas API</vt:lpstr>
      <vt:lpstr>Canvas API</vt:lpstr>
      <vt:lpstr>PowerPoint Presentation</vt:lpstr>
      <vt:lpstr>3. Masukan kode dari desktop browser ke smartphone browser</vt:lpstr>
      <vt:lpstr>3. Masukan kode dari desktop browser ke smartphone browser</vt:lpstr>
      <vt:lpstr>WebSockets</vt:lpstr>
      <vt:lpstr>Socket.io</vt:lpstr>
      <vt:lpstr>Socket.io</vt:lpstr>
      <vt:lpstr>Socket.io</vt:lpstr>
      <vt:lpstr>Socket.io</vt:lpstr>
      <vt:lpstr>Express.js</vt:lpstr>
      <vt:lpstr>PowerPoint Presentation</vt:lpstr>
      <vt:lpstr>4. Pilih karakter yang ada pada smartphone browser</vt:lpstr>
      <vt:lpstr>4. Pilih karakter yang ada pada smartphone browser</vt:lpstr>
      <vt:lpstr>Canvas API</vt:lpstr>
      <vt:lpstr>Node.js</vt:lpstr>
      <vt:lpstr>Express.js</vt:lpstr>
      <vt:lpstr>PowerPoint Presentation</vt:lpstr>
      <vt:lpstr>5. Permainan sudah dapat dimulai</vt:lpstr>
      <vt:lpstr>5. Permainan sudah dapat dimulai</vt:lpstr>
      <vt:lpstr>5. Permainan sudah dapat dimulai</vt:lpstr>
      <vt:lpstr>5. Permainan sudah dapat dimulai</vt:lpstr>
      <vt:lpstr>Node.js</vt:lpstr>
      <vt:lpstr>Socket.io</vt:lpstr>
      <vt:lpstr>PowerPoint Presentation</vt:lpstr>
      <vt:lpstr>Aplikasi Sejenis</vt:lpstr>
      <vt:lpstr>AirConsole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Pemanfaatan smartphone sebagai pengendali permainan berbasis web</dc:title>
  <dc:creator>Microsoft Office User</dc:creator>
  <cp:lastModifiedBy>Microsoft Office User</cp:lastModifiedBy>
  <cp:revision>80</cp:revision>
  <dcterms:created xsi:type="dcterms:W3CDTF">2017-11-29T13:49:49Z</dcterms:created>
  <dcterms:modified xsi:type="dcterms:W3CDTF">2017-12-05T01:54:19Z</dcterms:modified>
</cp:coreProperties>
</file>

<file path=docProps/thumbnail.jpeg>
</file>